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1"/>
  </p:notesMasterIdLst>
  <p:sldIdLst>
    <p:sldId id="256" r:id="rId2"/>
    <p:sldId id="257" r:id="rId3"/>
    <p:sldId id="258" r:id="rId4"/>
    <p:sldId id="262" r:id="rId5"/>
    <p:sldId id="264" r:id="rId6"/>
    <p:sldId id="265" r:id="rId7"/>
    <p:sldId id="266" r:id="rId8"/>
    <p:sldId id="267" r:id="rId9"/>
    <p:sldId id="268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-96" y="-5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BD203E-ADC0-43CC-B075-EB4D6E1DB2CA}" type="datetimeFigureOut">
              <a:rPr lang="ru-RU" smtClean="0"/>
              <a:pPr/>
              <a:t>15.02.2011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9D66-5E55-4DB4-B2F4-2D33050308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70648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9D66-5E55-4DB4-B2F4-2D33050308E2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829808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9D66-5E55-4DB4-B2F4-2D33050308E2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82980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86654-030A-43C0-95C8-2D51964922D5}" type="datetimeFigureOut">
              <a:rPr lang="ru-RU" smtClean="0"/>
              <a:pPr/>
              <a:t>15.02.2011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49E1A-1C46-4475-994E-CF13E4BAA2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84066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86654-030A-43C0-95C8-2D51964922D5}" type="datetimeFigureOut">
              <a:rPr lang="ru-RU" smtClean="0"/>
              <a:pPr/>
              <a:t>15.02.2011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49E1A-1C46-4475-994E-CF13E4BAA2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50864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86654-030A-43C0-95C8-2D51964922D5}" type="datetimeFigureOut">
              <a:rPr lang="ru-RU" smtClean="0"/>
              <a:pPr/>
              <a:t>15.02.2011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49E1A-1C46-4475-994E-CF13E4BAA2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18946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86654-030A-43C0-95C8-2D51964922D5}" type="datetimeFigureOut">
              <a:rPr lang="ru-RU" smtClean="0"/>
              <a:pPr/>
              <a:t>15.02.2011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49E1A-1C46-4475-994E-CF13E4BAA2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54460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86654-030A-43C0-95C8-2D51964922D5}" type="datetimeFigureOut">
              <a:rPr lang="ru-RU" smtClean="0"/>
              <a:pPr/>
              <a:t>15.02.2011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49E1A-1C46-4475-994E-CF13E4BAA2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66395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86654-030A-43C0-95C8-2D51964922D5}" type="datetimeFigureOut">
              <a:rPr lang="ru-RU" smtClean="0"/>
              <a:pPr/>
              <a:t>15.02.2011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49E1A-1C46-4475-994E-CF13E4BAA2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45195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86654-030A-43C0-95C8-2D51964922D5}" type="datetimeFigureOut">
              <a:rPr lang="ru-RU" smtClean="0"/>
              <a:pPr/>
              <a:t>15.02.2011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49E1A-1C46-4475-994E-CF13E4BAA2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31509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86654-030A-43C0-95C8-2D51964922D5}" type="datetimeFigureOut">
              <a:rPr lang="ru-RU" smtClean="0"/>
              <a:pPr/>
              <a:t>15.02.2011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49E1A-1C46-4475-994E-CF13E4BAA2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26279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86654-030A-43C0-95C8-2D51964922D5}" type="datetimeFigureOut">
              <a:rPr lang="ru-RU" smtClean="0"/>
              <a:pPr/>
              <a:t>15.02.2011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49E1A-1C46-4475-994E-CF13E4BAA2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53118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86654-030A-43C0-95C8-2D51964922D5}" type="datetimeFigureOut">
              <a:rPr lang="ru-RU" smtClean="0"/>
              <a:pPr/>
              <a:t>15.02.2011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49E1A-1C46-4475-994E-CF13E4BAA2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59064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86654-030A-43C0-95C8-2D51964922D5}" type="datetimeFigureOut">
              <a:rPr lang="ru-RU" smtClean="0"/>
              <a:pPr/>
              <a:t>15.02.2011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49E1A-1C46-4475-994E-CF13E4BAA22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781164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86654-030A-43C0-95C8-2D51964922D5}" type="datetimeFigureOut">
              <a:rPr lang="ru-RU" smtClean="0"/>
              <a:pPr/>
              <a:t>15.02.2011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49E1A-1C46-4475-994E-CF13E4BAA2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586840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86654-030A-43C0-95C8-2D51964922D5}" type="datetimeFigureOut">
              <a:rPr lang="ru-RU" smtClean="0"/>
              <a:pPr/>
              <a:t>15.02.2011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49E1A-1C46-4475-994E-CF13E4BAA22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41413724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86654-030A-43C0-95C8-2D51964922D5}" type="datetimeFigureOut">
              <a:rPr lang="ru-RU" smtClean="0"/>
              <a:pPr/>
              <a:t>15.02.2011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49E1A-1C46-4475-994E-CF13E4BAA2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093807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86654-030A-43C0-95C8-2D51964922D5}" type="datetimeFigureOut">
              <a:rPr lang="ru-RU" smtClean="0"/>
              <a:pPr/>
              <a:t>15.02.2011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49E1A-1C46-4475-994E-CF13E4BAA2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916702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86654-030A-43C0-95C8-2D51964922D5}" type="datetimeFigureOut">
              <a:rPr lang="ru-RU" smtClean="0"/>
              <a:pPr/>
              <a:t>15.02.2011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49E1A-1C46-4475-994E-CF13E4BAA2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33615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886654-030A-43C0-95C8-2D51964922D5}" type="datetimeFigureOut">
              <a:rPr lang="ru-RU" smtClean="0"/>
              <a:pPr/>
              <a:t>15.02.2011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6C49E1A-1C46-4475-994E-CF13E4BAA2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63423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6402" y="963385"/>
            <a:ext cx="8445197" cy="2287350"/>
          </a:xfrm>
        </p:spPr>
        <p:txBody>
          <a:bodyPr>
            <a:normAutofit/>
          </a:bodyPr>
          <a:lstStyle/>
          <a:p>
            <a:r>
              <a:rPr lang="ru-RU" dirty="0" smtClean="0"/>
              <a:t>Мини-музей «Мы помним</a:t>
            </a:r>
            <a:r>
              <a:rPr lang="ru-RU" sz="3200" dirty="0" smtClean="0"/>
              <a:t>» </a:t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sz="2400" dirty="0" smtClean="0"/>
              <a:t>Учитель: Зубкова Т.В</a:t>
            </a:r>
            <a:r>
              <a:rPr lang="ru-RU" dirty="0" smtClean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11895877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444" y="295036"/>
            <a:ext cx="653082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Цель:</a:t>
            </a:r>
          </a:p>
          <a:p>
            <a:r>
              <a:rPr lang="ru-RU" sz="2400" dirty="0" smtClean="0"/>
              <a:t>1 </a:t>
            </a:r>
            <a:r>
              <a:rPr lang="ru-RU" sz="2400" dirty="0"/>
              <a:t>С</a:t>
            </a:r>
            <a:r>
              <a:rPr lang="ru-RU" sz="2400" dirty="0" smtClean="0"/>
              <a:t>оздание мини-музея. </a:t>
            </a:r>
          </a:p>
          <a:p>
            <a:r>
              <a:rPr lang="ru-RU" sz="2400" dirty="0" smtClean="0"/>
              <a:t>2 Использование потенциала музея в образовательной и воспит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400" dirty="0" smtClean="0"/>
              <a:t>тельной деятельности школы по формированию у детей  чувства патриотизма, уважение и гордости к ветеранам войны.</a:t>
            </a:r>
            <a:endParaRPr lang="ru-RU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918007" y="3309257"/>
            <a:ext cx="732359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Задачи: </a:t>
            </a:r>
          </a:p>
          <a:p>
            <a:r>
              <a:rPr lang="ru-RU" sz="2400" dirty="0" smtClean="0"/>
              <a:t>1 Развитие интереса к историческому прошлому страны;</a:t>
            </a:r>
          </a:p>
          <a:p>
            <a:r>
              <a:rPr lang="ru-RU" sz="2400" dirty="0" smtClean="0"/>
              <a:t>2 Формирование у детей представления о подвигах народа;</a:t>
            </a:r>
          </a:p>
          <a:p>
            <a:r>
              <a:rPr lang="ru-RU" sz="2400" dirty="0" smtClean="0"/>
              <a:t>3 воспитание уважения и гордости к защитникам Родины.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2918868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0726" y="956343"/>
            <a:ext cx="426933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ru-RU" sz="2400" dirty="0" smtClean="0">
                <a:latin typeface="Trebuchet MS" pitchFamily="34" charset="0"/>
                <a:cs typeface="Times New Roman" panose="02020603050405020304" pitchFamily="18" charset="0"/>
              </a:rPr>
              <a:t>   С целью знакомства детей </a:t>
            </a:r>
          </a:p>
          <a:p>
            <a:pPr algn="just" fontAlgn="base"/>
            <a:r>
              <a:rPr lang="ru-RU" sz="2400" dirty="0" smtClean="0">
                <a:latin typeface="Trebuchet MS" pitchFamily="34" charset="0"/>
                <a:cs typeface="Times New Roman" panose="02020603050405020304" pitchFamily="18" charset="0"/>
              </a:rPr>
              <a:t>с историей Великой Отечественной войны в нашем классе организован мини –музей « Мы помним!» </a:t>
            </a:r>
          </a:p>
          <a:p>
            <a:pPr algn="just" fontAlgn="base"/>
            <a:r>
              <a:rPr lang="ru-RU" sz="2400" dirty="0" smtClean="0">
                <a:latin typeface="Trebuchet MS" pitchFamily="34" charset="0"/>
                <a:cs typeface="Times New Roman" panose="02020603050405020304" pitchFamily="18" charset="0"/>
              </a:rPr>
              <a:t>   </a:t>
            </a:r>
          </a:p>
          <a:p>
            <a:pPr algn="just" fontAlgn="base"/>
            <a:r>
              <a:rPr lang="ru-RU" sz="2400" dirty="0" smtClean="0">
                <a:latin typeface="Trebuchet MS" pitchFamily="34" charset="0"/>
                <a:cs typeface="Times New Roman" panose="02020603050405020304" pitchFamily="18" charset="0"/>
              </a:rPr>
              <a:t>    В создании мини-музея активное участие приняли наши учителя, родители (законные представители )которые делились тем, что свято хранится в их семьях.</a:t>
            </a:r>
            <a:endParaRPr lang="ru-RU" sz="2400" dirty="0" smtClean="0">
              <a:solidFill>
                <a:srgbClr val="FF0000"/>
              </a:solidFill>
              <a:latin typeface="Trebuchet MS" pitchFamily="34" charset="0"/>
              <a:cs typeface="Times New Roman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86402" y="812800"/>
            <a:ext cx="4818742" cy="461554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81240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87159" y="3807679"/>
            <a:ext cx="6041571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Работа мини-музея была разбита на несколько этапов. Подготовительный: выбор темы мини-музея совместно с детьми и родителями, сбор материала по данной теме, оформление выставки книг о ВОВ, поделок  и  рисунков на тему «День победы – Великий день»</a:t>
            </a: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36115" y="1219201"/>
            <a:ext cx="4078514" cy="400594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38172" y="624114"/>
            <a:ext cx="3323771" cy="258354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973" y="595086"/>
            <a:ext cx="3280227" cy="258354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14570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87159" y="3807679"/>
            <a:ext cx="566678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На втором этапе</a:t>
            </a:r>
          </a:p>
          <a:p>
            <a:r>
              <a:rPr lang="ru-RU" sz="2400" dirty="0" smtClean="0"/>
              <a:t>С детьми проводились тематические занятия мужества</a:t>
            </a:r>
          </a:p>
          <a:p>
            <a:r>
              <a:rPr lang="ru-RU" sz="2400" dirty="0" smtClean="0"/>
              <a:t> « Истории из армейского чемодана»:</a:t>
            </a:r>
          </a:p>
          <a:p>
            <a:r>
              <a:rPr lang="ru-RU" sz="2400" dirty="0" smtClean="0"/>
              <a:t> - Дети- герои ВОВ;</a:t>
            </a:r>
          </a:p>
          <a:p>
            <a:r>
              <a:rPr lang="ru-RU" sz="2400" dirty="0" smtClean="0"/>
              <a:t>-  Военная техника участвовавшая в годы ВОВ;</a:t>
            </a:r>
            <a:endParaRPr lang="ru-RU" sz="2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02171" y="2583543"/>
            <a:ext cx="2862944" cy="307702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65485" y="246744"/>
            <a:ext cx="2772230" cy="328022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5926" y="217714"/>
            <a:ext cx="2654188" cy="333828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145705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87159" y="3807679"/>
            <a:ext cx="549261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pPr>
              <a:buFontTx/>
              <a:buChar char="-"/>
            </a:pPr>
            <a:r>
              <a:rPr lang="ru-RU" sz="2400" dirty="0" smtClean="0"/>
              <a:t>Маленькие герои большой войны</a:t>
            </a:r>
          </a:p>
          <a:p>
            <a:pPr>
              <a:buFontTx/>
              <a:buChar char="-"/>
            </a:pPr>
            <a:r>
              <a:rPr lang="ru-RU" sz="2400" dirty="0" smtClean="0"/>
              <a:t>(животные и война)</a:t>
            </a:r>
          </a:p>
          <a:p>
            <a:pPr>
              <a:buFontTx/>
              <a:buChar char="-"/>
            </a:pPr>
            <a:r>
              <a:rPr lang="ru-RU" sz="2400" dirty="0" smtClean="0"/>
              <a:t>Символы Победы;</a:t>
            </a:r>
          </a:p>
          <a:p>
            <a:pPr>
              <a:buFontTx/>
              <a:buChar char="-"/>
            </a:pPr>
            <a:r>
              <a:rPr lang="ru-RU" sz="2400" dirty="0" smtClean="0"/>
              <a:t>Мы о войне стихами говорим</a:t>
            </a:r>
          </a:p>
          <a:p>
            <a:pPr>
              <a:buFontTx/>
              <a:buChar char="-"/>
            </a:pPr>
            <a:endParaRPr lang="ru-RU" sz="2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8443" y="377371"/>
            <a:ext cx="2770414" cy="314960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94514" y="319314"/>
            <a:ext cx="2844799" cy="326571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34400" y="1857829"/>
            <a:ext cx="3323771" cy="362857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145705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87159" y="3807679"/>
            <a:ext cx="549261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pPr>
              <a:buFontTx/>
              <a:buChar char="-"/>
            </a:pPr>
            <a:r>
              <a:rPr lang="ru-RU" sz="2400" dirty="0" smtClean="0"/>
              <a:t>Женщины на войне;</a:t>
            </a:r>
          </a:p>
          <a:p>
            <a:pPr>
              <a:buFontTx/>
              <a:buChar char="-"/>
            </a:pPr>
            <a:r>
              <a:rPr lang="ru-RU" sz="2400" dirty="0" smtClean="0"/>
              <a:t>Песни военных лет у «костра», который дети изготовили сами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52550" y="377371"/>
            <a:ext cx="2362200" cy="314960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30058" y="319314"/>
            <a:ext cx="2307772" cy="326571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08686" y="1016001"/>
            <a:ext cx="3425371" cy="4470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145705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5542" y="1393371"/>
            <a:ext cx="397931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На заключительном этапе ребята решили попробовать себя в роли экскурсовода.</a:t>
            </a:r>
          </a:p>
          <a:p>
            <a:r>
              <a:rPr lang="ru-RU" sz="2400" dirty="0" smtClean="0"/>
              <a:t> Сначала дети проводили экскурсии по мини – музею внутри класса, затем пригласили детей из 1-2 класса   </a:t>
            </a:r>
          </a:p>
          <a:p>
            <a:endParaRPr lang="ru-RU" b="1" dirty="0" smtClean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44343" y="3802744"/>
            <a:ext cx="2917370" cy="262708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15315" y="370595"/>
            <a:ext cx="2815771" cy="272094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696346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5542" y="1262743"/>
            <a:ext cx="8139793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Мини-музей – </a:t>
            </a:r>
            <a:r>
              <a:rPr lang="ru-RU" sz="2400" dirty="0" smtClean="0"/>
              <a:t>результаты </a:t>
            </a:r>
            <a:r>
              <a:rPr lang="ru-RU" sz="2400" dirty="0" smtClean="0"/>
              <a:t>общения, совместной работы учителя, детей и их семей, что дает плодотворный результат работы во многих областях воспитательно-образовательного процесса, как в рамках школьного учреждения, так и за его пределами. </a:t>
            </a:r>
          </a:p>
          <a:p>
            <a:endParaRPr lang="ru-RU" b="1" dirty="0" smtClean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75542" y="3396343"/>
            <a:ext cx="4717143" cy="307481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69634694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2375</TotalTime>
  <Words>289</Words>
  <Application>Microsoft Office PowerPoint</Application>
  <PresentationFormat>Произвольный</PresentationFormat>
  <Paragraphs>33</Paragraphs>
  <Slides>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Аспект</vt:lpstr>
      <vt:lpstr>Мини-музей «Мы помним»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Мини-музей боевой славы в группе как условие патриотического воспитания дошкольников</dc:title>
  <dc:creator>Пользователь</dc:creator>
  <cp:lastModifiedBy>Пользователь</cp:lastModifiedBy>
  <cp:revision>35</cp:revision>
  <dcterms:created xsi:type="dcterms:W3CDTF">2025-02-18T17:11:29Z</dcterms:created>
  <dcterms:modified xsi:type="dcterms:W3CDTF">2011-02-14T18:46:45Z</dcterms:modified>
</cp:coreProperties>
</file>